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65" r:id="rId4"/>
    <p:sldId id="260" r:id="rId5"/>
    <p:sldId id="258" r:id="rId6"/>
    <p:sldId id="266" r:id="rId7"/>
    <p:sldId id="259" r:id="rId8"/>
    <p:sldId id="261" r:id="rId9"/>
    <p:sldId id="267" r:id="rId10"/>
    <p:sldId id="262" r:id="rId11"/>
    <p:sldId id="263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01.08.2024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01.08.2024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01.08.2024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01.08.2024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01.08.2024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http://www.uznay-prezidenta.ru/ps_flash_kr5/PHP/APP/state/symbols2/flag/history/i/flag2.gif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/>
              <a:t>Символика России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i="1" dirty="0" smtClean="0"/>
              <a:t>Познавательный час</a:t>
            </a:r>
            <a:endParaRPr lang="ru-RU" i="1" dirty="0"/>
          </a:p>
        </p:txBody>
      </p:sp>
      <p:pic>
        <p:nvPicPr>
          <p:cNvPr id="1026" name="Picture 2" descr="Z:\Велитченко\Символика России\919941795990471941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643050"/>
            <a:ext cx="5330825" cy="15846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Z:\Велитченко\Символика России\0012-012-Gosudarstvennyj-gimn-Rossijskoj-Federatsii-stikhi-S.-Mikhalkov-muzy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191558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571480"/>
            <a:ext cx="7467600" cy="4873752"/>
          </a:xfrm>
        </p:spPr>
        <p:txBody>
          <a:bodyPr/>
          <a:lstStyle/>
          <a:p>
            <a:pPr algn="ctr"/>
            <a:r>
              <a:rPr lang="ru-RU" i="1" dirty="0" smtClean="0"/>
              <a:t>Родина – мать, умей за неё постоять.</a:t>
            </a:r>
          </a:p>
          <a:p>
            <a:pPr algn="ctr"/>
            <a:r>
              <a:rPr lang="ru-RU" i="1" dirty="0" smtClean="0"/>
              <a:t>Береги землю родимую, как мать любимую.</a:t>
            </a:r>
          </a:p>
          <a:p>
            <a:pPr algn="ctr"/>
            <a:r>
              <a:rPr lang="ru-RU" i="1" dirty="0" smtClean="0"/>
              <a:t>Нет ничего краше, чем Родина наша.</a:t>
            </a:r>
          </a:p>
          <a:p>
            <a:pPr algn="ctr"/>
            <a:r>
              <a:rPr lang="ru-RU" i="1" dirty="0" smtClean="0"/>
              <a:t>Кто за Родину горой, тот истинный герой.</a:t>
            </a:r>
          </a:p>
          <a:p>
            <a:pPr algn="ctr"/>
            <a:r>
              <a:rPr lang="ru-RU" i="1" dirty="0" smtClean="0"/>
              <a:t>Человек без Родины – что соловей без песни.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8194" name="Picture 2" descr="Z:\Велитченко\Символика России\74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3071810"/>
            <a:ext cx="5539970" cy="34766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/>
              <a:t>Спасибо за внимание!</a:t>
            </a:r>
            <a:endParaRPr lang="ru-RU" sz="4800" dirty="0"/>
          </a:p>
        </p:txBody>
      </p:sp>
      <p:pic>
        <p:nvPicPr>
          <p:cNvPr id="9219" name="Picture 3" descr="Z:\Велитченко\Символика России\2f5ab4a976f70af8857a9a46c0a5795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500306"/>
            <a:ext cx="5953125" cy="3568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428604"/>
            <a:ext cx="7467600" cy="4873752"/>
          </a:xfrm>
        </p:spPr>
        <p:txBody>
          <a:bodyPr/>
          <a:lstStyle/>
          <a:p>
            <a:pPr algn="ctr">
              <a:buNone/>
            </a:pPr>
            <a:r>
              <a:rPr lang="ru-RU" i="1" dirty="0" smtClean="0"/>
              <a:t>От южных морей до полярного края</a:t>
            </a:r>
          </a:p>
          <a:p>
            <a:pPr algn="ctr">
              <a:buNone/>
            </a:pPr>
            <a:r>
              <a:rPr lang="ru-RU" i="1" dirty="0" smtClean="0"/>
              <a:t>Раскинулись наши леса и поля.</a:t>
            </a:r>
            <a:endParaRPr lang="ru-RU" dirty="0" smtClean="0"/>
          </a:p>
          <a:p>
            <a:pPr algn="ctr">
              <a:buNone/>
            </a:pPr>
            <a:r>
              <a:rPr lang="ru-RU" i="1" dirty="0" smtClean="0"/>
              <a:t>Одна ты на свете! Одна ты такая –</a:t>
            </a:r>
          </a:p>
          <a:p>
            <a:pPr algn="ctr">
              <a:buNone/>
            </a:pPr>
            <a:r>
              <a:rPr lang="ru-RU" i="1" dirty="0" smtClean="0"/>
              <a:t>Хранимая Богом родная земля!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Z:\Велитченко\Символика России\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428868"/>
            <a:ext cx="7239050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5029200" y="304800"/>
            <a:ext cx="3810000" cy="319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dirty="0">
                <a:solidFill>
                  <a:srgbClr val="0000CC"/>
                </a:solidFill>
              </a:rPr>
              <a:t>Символы</a:t>
            </a:r>
            <a:r>
              <a:rPr lang="ru-RU" sz="3200" dirty="0"/>
              <a:t> – </a:t>
            </a:r>
          </a:p>
          <a:p>
            <a:pPr algn="ctr"/>
            <a:r>
              <a:rPr lang="ru-RU" sz="3200" dirty="0"/>
              <a:t>предметы, изображения или слова, которые имеют особое значение. </a:t>
            </a: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685800" y="3990975"/>
            <a:ext cx="754380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dirty="0">
                <a:solidFill>
                  <a:srgbClr val="CC0000"/>
                </a:solidFill>
              </a:rPr>
              <a:t>Государственные символы</a:t>
            </a:r>
            <a:r>
              <a:rPr lang="ru-RU" sz="3600" dirty="0"/>
              <a:t> </a:t>
            </a:r>
            <a:r>
              <a:rPr lang="ru-RU" sz="3200" dirty="0">
                <a:solidFill>
                  <a:prstClr val="black"/>
                </a:solidFill>
              </a:rPr>
              <a:t>–</a:t>
            </a:r>
            <a:r>
              <a:rPr lang="ru-RU" sz="3600" dirty="0" smtClean="0"/>
              <a:t>  </a:t>
            </a:r>
            <a:r>
              <a:rPr lang="ru-RU" sz="3600" dirty="0"/>
              <a:t>символы, которые имеют особое значение для граждан какого-то государства. </a:t>
            </a:r>
          </a:p>
        </p:txBody>
      </p:sp>
      <p:pic>
        <p:nvPicPr>
          <p:cNvPr id="47112" name="Picture 8" descr="789123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81000"/>
            <a:ext cx="4429125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 tmFilter="0, 0; .2, .5; .8, .5; 1, 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000" autoRev="1" fill="hold"/>
                                        <p:tgtEl>
                                          <p:spTgt spid="471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/>
      <p:bldP spid="4710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Z:\Велитченко\Символика России\скачанные файлы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57166"/>
            <a:ext cx="1443036" cy="2405060"/>
          </a:xfrm>
          <a:prstGeom prst="rect">
            <a:avLst/>
          </a:prstGeom>
          <a:noFill/>
        </p:spPr>
      </p:pic>
      <p:pic>
        <p:nvPicPr>
          <p:cNvPr id="5124" name="Picture 4" descr="Z:\Велитченко\Символика России\Coat_of_Arms_of_Nizhniy_Novgorod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500042"/>
            <a:ext cx="1695848" cy="2214578"/>
          </a:xfrm>
          <a:prstGeom prst="rect">
            <a:avLst/>
          </a:prstGeom>
          <a:noFill/>
        </p:spPr>
      </p:pic>
      <p:pic>
        <p:nvPicPr>
          <p:cNvPr id="5125" name="Picture 5" descr="Z:\Велитченко\Символика России\Kazan'-gerb-zolotaja-ramka-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714356"/>
            <a:ext cx="1752593" cy="2046342"/>
          </a:xfrm>
          <a:prstGeom prst="rect">
            <a:avLst/>
          </a:prstGeom>
          <a:noFill/>
        </p:spPr>
      </p:pic>
      <p:pic>
        <p:nvPicPr>
          <p:cNvPr id="5126" name="Picture 6" descr="Z:\Велитченко\Символика России\Gerb_Mos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12" y="3143248"/>
            <a:ext cx="2740827" cy="32670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Государственный герб России</a:t>
            </a:r>
            <a:endParaRPr lang="ru-RU" sz="3200" b="1" dirty="0"/>
          </a:p>
        </p:txBody>
      </p:sp>
      <p:pic>
        <p:nvPicPr>
          <p:cNvPr id="3074" name="Picture 2" descr="Z:\Велитченко\Символика России\374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714488"/>
            <a:ext cx="4157398" cy="49306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Y:\Велитченко\Символика России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838200"/>
            <a:ext cx="3457575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3429000" y="5562600"/>
            <a:ext cx="22320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/>
              <a:t>Липецк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/>
              <a:t>Флаг Российской Федерации</a:t>
            </a:r>
            <a:endParaRPr lang="ru-RU" sz="3600" b="1" dirty="0"/>
          </a:p>
        </p:txBody>
      </p:sp>
      <p:pic>
        <p:nvPicPr>
          <p:cNvPr id="4098" name="Picture 2" descr="Z:\Велитченко\Символика России\56297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43050"/>
            <a:ext cx="7659399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Z:\Велитченко\Символика России\o1RgBmI_ay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928670"/>
            <a:ext cx="3806828" cy="2539986"/>
          </a:xfrm>
          <a:prstGeom prst="rect">
            <a:avLst/>
          </a:prstGeom>
          <a:noFill/>
        </p:spPr>
      </p:pic>
      <p:pic>
        <p:nvPicPr>
          <p:cNvPr id="6148" name="Picture 4" descr="Z:\Велитченко\Символика России\128055755_3996605_Flag_SSS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3000372"/>
            <a:ext cx="5319718" cy="32678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uznay-prezidenta.ru/ps_flash_kr5/PHP/APP/state/symbols2/flag/history/i/flag2.gif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 rot="10800000" flipV="1"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228600" y="4800600"/>
            <a:ext cx="8763000" cy="18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300" b="1">
                <a:solidFill>
                  <a:schemeClr val="bg1"/>
                </a:solidFill>
              </a:rPr>
              <a:t>Отвага</a:t>
            </a:r>
            <a:r>
              <a:rPr lang="ru-RU" sz="5100" b="1">
                <a:solidFill>
                  <a:schemeClr val="bg1"/>
                </a:solidFill>
              </a:rPr>
              <a:t>, </a:t>
            </a:r>
            <a:r>
              <a:rPr lang="ru-RU" sz="5700" b="1">
                <a:solidFill>
                  <a:schemeClr val="bg1"/>
                </a:solidFill>
              </a:rPr>
              <a:t>героизм</a:t>
            </a:r>
            <a:r>
              <a:rPr lang="ru-RU" sz="5100" b="1">
                <a:solidFill>
                  <a:schemeClr val="bg1"/>
                </a:solidFill>
              </a:rPr>
              <a:t>, самопожертвование</a:t>
            </a:r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304800" y="2971800"/>
            <a:ext cx="8610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 dirty="0">
                <a:solidFill>
                  <a:schemeClr val="bg1"/>
                </a:solidFill>
              </a:rPr>
              <a:t>Небо</a:t>
            </a:r>
            <a:r>
              <a:rPr lang="ru-RU" sz="5400" b="1" dirty="0">
                <a:solidFill>
                  <a:schemeClr val="bg1"/>
                </a:solidFill>
              </a:rPr>
              <a:t>,</a:t>
            </a:r>
            <a:r>
              <a:rPr lang="ru-RU" sz="4400" b="1" dirty="0">
                <a:solidFill>
                  <a:schemeClr val="bg1"/>
                </a:solidFill>
              </a:rPr>
              <a:t> </a:t>
            </a:r>
            <a:r>
              <a:rPr lang="ru-RU" sz="5400" b="1" dirty="0">
                <a:solidFill>
                  <a:schemeClr val="bg1"/>
                </a:solidFill>
              </a:rPr>
              <a:t>верность,</a:t>
            </a:r>
            <a:r>
              <a:rPr lang="ru-RU" sz="4400" b="1" dirty="0">
                <a:solidFill>
                  <a:schemeClr val="bg1"/>
                </a:solidFill>
              </a:rPr>
              <a:t> </a:t>
            </a:r>
            <a:r>
              <a:rPr lang="ru-RU" sz="5400" b="1" dirty="0">
                <a:solidFill>
                  <a:schemeClr val="bg1"/>
                </a:solidFill>
              </a:rPr>
              <a:t>честь</a:t>
            </a:r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381000" y="0"/>
            <a:ext cx="86106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 dirty="0">
                <a:solidFill>
                  <a:srgbClr val="0000CC"/>
                </a:solidFill>
              </a:rPr>
              <a:t>Мир</a:t>
            </a:r>
            <a:r>
              <a:rPr lang="ru-RU" sz="4800" b="1" dirty="0">
                <a:solidFill>
                  <a:srgbClr val="0000CC"/>
                </a:solidFill>
              </a:rPr>
              <a:t>,</a:t>
            </a:r>
            <a:r>
              <a:rPr lang="ru-RU" sz="4000" b="1" dirty="0">
                <a:solidFill>
                  <a:srgbClr val="0000CC"/>
                </a:solidFill>
              </a:rPr>
              <a:t> </a:t>
            </a:r>
            <a:r>
              <a:rPr lang="ru-RU" sz="4400" b="1" dirty="0">
                <a:solidFill>
                  <a:srgbClr val="0000CC"/>
                </a:solidFill>
              </a:rPr>
              <a:t>чистота</a:t>
            </a:r>
            <a:r>
              <a:rPr lang="ru-RU" sz="4800" b="1" dirty="0">
                <a:solidFill>
                  <a:srgbClr val="0000CC"/>
                </a:solidFill>
              </a:rPr>
              <a:t>,</a:t>
            </a:r>
            <a:r>
              <a:rPr lang="ru-RU" sz="4000" b="1" dirty="0">
                <a:solidFill>
                  <a:srgbClr val="0000CC"/>
                </a:solidFill>
              </a:rPr>
              <a:t> б</a:t>
            </a:r>
            <a:r>
              <a:rPr lang="ru-RU" sz="4400" b="1" dirty="0">
                <a:solidFill>
                  <a:srgbClr val="0000CC"/>
                </a:solidFill>
              </a:rPr>
              <a:t>лагородство</a:t>
            </a:r>
            <a:r>
              <a:rPr lang="ru-RU" sz="4000" b="1" dirty="0">
                <a:solidFill>
                  <a:srgbClr val="0000CC"/>
                </a:solidFill>
              </a:rPr>
              <a:t>,</a:t>
            </a:r>
          </a:p>
          <a:p>
            <a:pPr algn="ctr"/>
            <a:r>
              <a:rPr lang="ru-RU" sz="4000" b="1" dirty="0">
                <a:solidFill>
                  <a:srgbClr val="0000CC"/>
                </a:solidFill>
              </a:rPr>
              <a:t>совершенство</a:t>
            </a:r>
            <a:endParaRPr lang="ru-RU" sz="44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/>
      <p:bldP spid="69636" grpId="0"/>
      <p:bldP spid="6963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66</TotalTime>
  <Words>126</Words>
  <Application>Microsoft Office PowerPoint</Application>
  <PresentationFormat>Экран (4:3)</PresentationFormat>
  <Paragraphs>21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Century Schoolbook</vt:lpstr>
      <vt:lpstr>Wingdings</vt:lpstr>
      <vt:lpstr>Wingdings 2</vt:lpstr>
      <vt:lpstr>Эркер</vt:lpstr>
      <vt:lpstr>Символика России Познавательный час</vt:lpstr>
      <vt:lpstr>Презентация PowerPoint</vt:lpstr>
      <vt:lpstr>Презентация PowerPoint</vt:lpstr>
      <vt:lpstr>Презентация PowerPoint</vt:lpstr>
      <vt:lpstr>Государственный герб России</vt:lpstr>
      <vt:lpstr>Презентация PowerPoint</vt:lpstr>
      <vt:lpstr>Флаг Российской Федерации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Символика России (Познавательный час)</dc:title>
  <cp:lastModifiedBy>Gavrikova</cp:lastModifiedBy>
  <cp:revision>10</cp:revision>
  <dcterms:modified xsi:type="dcterms:W3CDTF">2024-08-01T11:42:20Z</dcterms:modified>
</cp:coreProperties>
</file>